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iekt7f97yseFy0EYl21NpMYuLQ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75175"/>
            <a:ext cx="12192000" cy="68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02.3.15.04.09.2022.05.20.0001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-859350" y="2847675"/>
            <a:ext cx="1617600" cy="161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423" y="-132442"/>
            <a:ext cx="12188950" cy="685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960" l="-640" r="639" t="-960"/>
          <a:stretch/>
        </p:blipFill>
        <p:spPr>
          <a:xfrm>
            <a:off x="62274" y="-95250"/>
            <a:ext cx="12067450" cy="67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12371325" y="3881950"/>
            <a:ext cx="7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Elektif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2371325" y="4597325"/>
            <a:ext cx="7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Prinspi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7910" l="-5460" r="5460" t="-7910"/>
          <a:stretch/>
        </p:blipFill>
        <p:spPr>
          <a:xfrm>
            <a:off x="-87673" y="161068"/>
            <a:ext cx="14491602" cy="653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b="3859" l="18520" r="-18519" t="-3860"/>
          <a:stretch/>
        </p:blipFill>
        <p:spPr>
          <a:xfrm>
            <a:off x="3345125" y="1272100"/>
            <a:ext cx="19347350" cy="685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228600"/>
            <a:ext cx="12188950" cy="685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17"/>
            <a:ext cx="12188950" cy="685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16"/>
            <a:ext cx="12192000" cy="686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204" y="-49557"/>
            <a:ext cx="12190194" cy="685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